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66" r:id="rId3"/>
    <p:sldId id="257" r:id="rId4"/>
    <p:sldId id="258" r:id="rId5"/>
    <p:sldId id="259" r:id="rId6"/>
    <p:sldId id="260" r:id="rId7"/>
    <p:sldId id="271" r:id="rId8"/>
    <p:sldId id="272" r:id="rId9"/>
    <p:sldId id="277" r:id="rId10"/>
    <p:sldId id="275" r:id="rId11"/>
    <p:sldId id="274" r:id="rId12"/>
    <p:sldId id="276" r:id="rId13"/>
    <p:sldId id="270" r:id="rId14"/>
    <p:sldId id="27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D7311-F252-4BC3-9AE8-BEAB87A3D865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5AC735-8FD6-4ED0-9DAE-102AFD80ED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5AC735-8FD6-4ED0-9DAE-102AFD80ED6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>
            <a:normAutofit/>
          </a:bodyPr>
          <a:lstStyle>
            <a:lvl1pPr>
              <a:defRPr sz="2800">
                <a:latin typeface="Calibri" pitchFamily="34" charset="0"/>
              </a:defRPr>
            </a:lvl1pPr>
            <a:lvl2pPr>
              <a:defRPr sz="2800">
                <a:latin typeface="Calibri" pitchFamily="34" charset="0"/>
              </a:defRPr>
            </a:lvl2pPr>
            <a:lvl3pPr>
              <a:defRPr sz="2400">
                <a:latin typeface="Calibri" pitchFamily="34" charset="0"/>
              </a:defRPr>
            </a:lvl3pPr>
            <a:lvl4pPr>
              <a:defRPr sz="2400">
                <a:latin typeface="Calibri" pitchFamily="34" charset="0"/>
              </a:defRPr>
            </a:lvl4pPr>
            <a:lvl5pPr>
              <a:defRPr sz="2400">
                <a:latin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AA1833F-0C97-48BB-BF10-55C8B4E98336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DE0BBF3-FD04-4800-BD21-A26903F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ckamasmiddlecollege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ameena.wikispaces.com/" TargetMode="External"/><Relationship Id="rId4" Type="http://schemas.openxmlformats.org/officeDocument/2006/relationships/hyperlink" Target="http://www.clackamasmiddlecollege.org/Teachers/AmeenaAmdahlMason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Calibri" pitchFamily="34" charset="0"/>
              </a:rPr>
              <a:t>January 4, 2009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Tests and Projects: 50%</a:t>
            </a:r>
          </a:p>
          <a:p>
            <a:r>
              <a:rPr lang="en-US" dirty="0" smtClean="0"/>
              <a:t>Daily Work: 40%</a:t>
            </a:r>
          </a:p>
          <a:p>
            <a:r>
              <a:rPr lang="en-US" dirty="0" smtClean="0"/>
              <a:t>Concept Checks: 10%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things about daily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Homework is due the following day.</a:t>
            </a:r>
          </a:p>
          <a:p>
            <a:r>
              <a:rPr lang="en-US" dirty="0" smtClean="0"/>
              <a:t>We will review homework in class.</a:t>
            </a:r>
          </a:p>
          <a:p>
            <a:r>
              <a:rPr lang="en-US" dirty="0" smtClean="0"/>
              <a:t>Sometimes, at my discretion, you will receive a completion grade for homework.</a:t>
            </a:r>
          </a:p>
          <a:p>
            <a:r>
              <a:rPr lang="en-US" dirty="0" smtClean="0"/>
              <a:t>Other times, I will ask you to copy down your answers for a few questions and grade the accuracy of these questions for your homework grade.</a:t>
            </a:r>
          </a:p>
          <a:p>
            <a:r>
              <a:rPr lang="en-US" dirty="0" smtClean="0"/>
              <a:t>Come prepared for either!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few things about concept checks and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Concept Checks are little quizzes.</a:t>
            </a:r>
          </a:p>
          <a:p>
            <a:r>
              <a:rPr lang="en-US" dirty="0" smtClean="0"/>
              <a:t>You cannot correct concept checks.</a:t>
            </a:r>
          </a:p>
          <a:p>
            <a:r>
              <a:rPr lang="en-US" dirty="0" smtClean="0"/>
              <a:t>Concepts checks must be made up immediately after an absence.</a:t>
            </a:r>
          </a:p>
          <a:p>
            <a:endParaRPr lang="en-US" dirty="0" smtClean="0"/>
          </a:p>
          <a:p>
            <a:r>
              <a:rPr lang="en-US" dirty="0" smtClean="0"/>
              <a:t>Test are the culmination of a unit.</a:t>
            </a:r>
          </a:p>
          <a:p>
            <a:r>
              <a:rPr lang="en-US" dirty="0" smtClean="0"/>
              <a:t>You are able to make test corrections, for ½ point back for every point you missed.</a:t>
            </a:r>
          </a:p>
          <a:p>
            <a:r>
              <a:rPr lang="en-US" dirty="0" smtClean="0"/>
              <a:t>Tests make-ups must be scheduled immediately after an absence.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 you like about math?</a:t>
            </a:r>
          </a:p>
          <a:p>
            <a:r>
              <a:rPr lang="en-US" dirty="0" smtClean="0"/>
              <a:t>What would you like to review?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Say your name.</a:t>
            </a:r>
          </a:p>
          <a:p>
            <a:r>
              <a:rPr lang="en-US" dirty="0" smtClean="0"/>
              <a:t>Tell us the best thing about your winter break.</a:t>
            </a:r>
          </a:p>
          <a:p>
            <a:r>
              <a:rPr lang="en-US" dirty="0" smtClean="0"/>
              <a:t>Tell us one thing you are looking forward to this term.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r="56604"/>
          <a:stretch>
            <a:fillRect/>
          </a:stretch>
        </p:blipFill>
        <p:spPr bwMode="auto">
          <a:xfrm>
            <a:off x="1619250" y="1752600"/>
            <a:ext cx="249555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/>
          <a:srcRect l="79932" b="72400"/>
          <a:stretch>
            <a:fillRect/>
          </a:stretch>
        </p:blipFill>
        <p:spPr bwMode="auto">
          <a:xfrm>
            <a:off x="5917097" y="1828800"/>
            <a:ext cx="254110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chinchillas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5298" t="26490" r="35099" b="25828"/>
          <a:stretch>
            <a:fillRect/>
          </a:stretch>
        </p:blipFill>
        <p:spPr bwMode="auto">
          <a:xfrm>
            <a:off x="609600" y="1600200"/>
            <a:ext cx="4267200" cy="256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t="31496"/>
          <a:stretch>
            <a:fillRect/>
          </a:stretch>
        </p:blipFill>
        <p:spPr bwMode="auto">
          <a:xfrm>
            <a:off x="4343397" y="4495800"/>
            <a:ext cx="4313446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3"/>
              </a:rPr>
              <a:t>http://www.clackamasmiddlecollege.org/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http://www.clackamasmiddlecollege.org/Teachers/AmeenaAmdahlMason/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5"/>
              </a:rPr>
              <a:t>http://ameena.wikispaces.com/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 respectful</a:t>
            </a:r>
          </a:p>
          <a:p>
            <a:r>
              <a:rPr lang="en-US" dirty="0" smtClean="0"/>
              <a:t>Come prepared</a:t>
            </a:r>
          </a:p>
          <a:p>
            <a:r>
              <a:rPr lang="en-US" dirty="0" smtClean="0"/>
              <a:t>Be productive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What else would you add?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need to bring to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Pens, pencils, paper</a:t>
            </a:r>
          </a:p>
          <a:p>
            <a:r>
              <a:rPr lang="en-US" dirty="0" smtClean="0"/>
              <a:t>Calculator</a:t>
            </a:r>
          </a:p>
          <a:p>
            <a:r>
              <a:rPr lang="en-US" dirty="0" smtClean="0"/>
              <a:t>Binder or folder</a:t>
            </a:r>
          </a:p>
          <a:p>
            <a:r>
              <a:rPr lang="en-US" dirty="0" smtClean="0"/>
              <a:t>Textbook</a:t>
            </a:r>
          </a:p>
          <a:p>
            <a:r>
              <a:rPr lang="en-US" dirty="0" smtClean="0"/>
              <a:t>Homework, completed</a:t>
            </a:r>
          </a:p>
          <a:p>
            <a:r>
              <a:rPr lang="en-US" dirty="0" smtClean="0"/>
              <a:t>Notes (organized in an orderly fashion)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Problem Solving/Algebra Review </a:t>
            </a:r>
          </a:p>
          <a:p>
            <a:pPr lvl="0"/>
            <a:r>
              <a:rPr lang="en-US" dirty="0" smtClean="0"/>
              <a:t>Linear Models </a:t>
            </a:r>
          </a:p>
          <a:p>
            <a:pPr lvl="0"/>
            <a:r>
              <a:rPr lang="en-US" dirty="0" smtClean="0"/>
              <a:t>Systems of Equations and Inequalities </a:t>
            </a:r>
          </a:p>
          <a:p>
            <a:pPr lvl="0"/>
            <a:r>
              <a:rPr lang="en-US" dirty="0" smtClean="0"/>
              <a:t>Functions, Relations and Transformations </a:t>
            </a:r>
          </a:p>
          <a:p>
            <a:pPr lvl="0"/>
            <a:r>
              <a:rPr lang="en-US" dirty="0" smtClean="0"/>
              <a:t>Exponential, Power, and Log Functions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 expect that you will have already studied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year of Algebra, including:</a:t>
            </a:r>
            <a:endParaRPr lang="en-US" dirty="0" smtClean="0"/>
          </a:p>
          <a:p>
            <a:pPr lvl="1"/>
            <a:r>
              <a:rPr lang="en-US" dirty="0" smtClean="0"/>
              <a:t>Solving equations</a:t>
            </a:r>
          </a:p>
          <a:p>
            <a:pPr lvl="1"/>
            <a:r>
              <a:rPr lang="en-US" dirty="0" smtClean="0"/>
              <a:t>Statistics and Probability (possibly)</a:t>
            </a:r>
          </a:p>
          <a:p>
            <a:pPr lvl="1"/>
            <a:r>
              <a:rPr lang="en-US" dirty="0" smtClean="0"/>
              <a:t>Linear Equations and Inequalities</a:t>
            </a:r>
          </a:p>
          <a:p>
            <a:pPr lvl="1"/>
            <a:r>
              <a:rPr lang="en-US" dirty="0" smtClean="0"/>
              <a:t>Systems of Equations and Inequalities</a:t>
            </a:r>
          </a:p>
          <a:p>
            <a:pPr lvl="1"/>
            <a:r>
              <a:rPr lang="en-US" dirty="0" smtClean="0"/>
              <a:t>Exponential Properties and Functions</a:t>
            </a:r>
          </a:p>
          <a:p>
            <a:pPr lvl="1"/>
            <a:r>
              <a:rPr lang="en-US" dirty="0" smtClean="0"/>
              <a:t>Polynomials, Factoring, and Quadratics</a:t>
            </a:r>
          </a:p>
          <a:p>
            <a:pPr lvl="1"/>
            <a:r>
              <a:rPr lang="en-US" dirty="0" smtClean="0"/>
              <a:t>Comparison of Functions (Linear, Quadratic, Exponential)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275</TotalTime>
  <Words>352</Words>
  <Application>Microsoft Office PowerPoint</Application>
  <PresentationFormat>On-screen Show (4:3)</PresentationFormat>
  <Paragraphs>79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Equity</vt:lpstr>
      <vt:lpstr>Welcome!</vt:lpstr>
      <vt:lpstr>Introductions</vt:lpstr>
      <vt:lpstr>About me</vt:lpstr>
      <vt:lpstr>My chinchillas</vt:lpstr>
      <vt:lpstr>Resources</vt:lpstr>
      <vt:lpstr>Class expectations</vt:lpstr>
      <vt:lpstr>What you need to bring to class</vt:lpstr>
      <vt:lpstr>Class Topics</vt:lpstr>
      <vt:lpstr>What I expect that you will have already studied</vt:lpstr>
      <vt:lpstr>Grading</vt:lpstr>
      <vt:lpstr>A few things about daily work</vt:lpstr>
      <vt:lpstr>A few things about concept checks and tests</vt:lpstr>
      <vt:lpstr>Questions?</vt:lpstr>
      <vt:lpstr>Brainstorm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34</cp:revision>
  <dcterms:created xsi:type="dcterms:W3CDTF">2009-09-08T23:16:11Z</dcterms:created>
  <dcterms:modified xsi:type="dcterms:W3CDTF">2010-01-04T22:19:37Z</dcterms:modified>
</cp:coreProperties>
</file>